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554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650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313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698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5781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20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8893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779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5309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643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3279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A0F95-B825-4419-B5FD-C13F33E6DADE}" type="datetimeFigureOut">
              <a:rPr lang="en-GB" smtClean="0"/>
              <a:t>03/01/2021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F1B04-08D5-4A54-B1EF-CC9322D812F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374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00808"/>
            <a:ext cx="7920880" cy="4454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395536" y="332656"/>
            <a:ext cx="7848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u="sng" dirty="0" smtClean="0"/>
              <a:t>Refonte du </a:t>
            </a:r>
            <a:r>
              <a:rPr lang="fr-FR" u="sng" dirty="0" smtClean="0"/>
              <a:t>site</a:t>
            </a:r>
          </a:p>
          <a:p>
            <a:endParaRPr lang="fr-FR" u="sng" dirty="0"/>
          </a:p>
          <a:p>
            <a:r>
              <a:rPr lang="fr-FR" u="sng" dirty="0" smtClean="0"/>
              <a:t>Changement Navigation : original</a:t>
            </a:r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2152973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023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980" y="1600200"/>
            <a:ext cx="6438039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0136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7920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17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967893"/>
            <a:ext cx="8229600" cy="17905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9363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167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348879"/>
            <a:ext cx="8229600" cy="2676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7892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152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/>
          </a:bodyPr>
          <a:lstStyle/>
          <a:p>
            <a:pPr algn="l"/>
            <a:r>
              <a:rPr lang="fr-FR" sz="1400" dirty="0" smtClean="0"/>
              <a:t>Changement Navigation: nouveau</a:t>
            </a:r>
            <a:endParaRPr lang="en-GB" sz="1400" dirty="0"/>
          </a:p>
        </p:txBody>
      </p:sp>
      <p:pic>
        <p:nvPicPr>
          <p:cNvPr id="102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276872"/>
            <a:ext cx="8229600" cy="308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4680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988840"/>
            <a:ext cx="8229600" cy="3389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6525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511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162" y="1815306"/>
            <a:ext cx="6543675" cy="409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6435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8471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343" y="1484784"/>
            <a:ext cx="3113313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8389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9386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0449" y="1600200"/>
            <a:ext cx="4463102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05470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11</Words>
  <Application>Microsoft Office PowerPoint</Application>
  <PresentationFormat>Affichage à l'écran (4:3)</PresentationFormat>
  <Paragraphs>4</Paragraphs>
  <Slides>16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17" baseType="lpstr">
      <vt:lpstr>Thème Office</vt:lpstr>
      <vt:lpstr>Présentation PowerPoint</vt:lpstr>
      <vt:lpstr>Changement Navigation: nouveau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delarue</dc:creator>
  <cp:lastModifiedBy>delarue</cp:lastModifiedBy>
  <cp:revision>9</cp:revision>
  <dcterms:created xsi:type="dcterms:W3CDTF">2020-12-30T12:36:22Z</dcterms:created>
  <dcterms:modified xsi:type="dcterms:W3CDTF">2021-01-03T13:20:03Z</dcterms:modified>
</cp:coreProperties>
</file>

<file path=docProps/thumbnail.jpeg>
</file>